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Opportunities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Targeted promotion and Customized Buying Experience/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Growth</a:t>
          </a:r>
          <a:r>
            <a:rPr lang="en-US" baseline="0" dirty="0"/>
            <a:t> In Market</a:t>
          </a: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By exploiting the Available opportunities in the market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Customer </a:t>
          </a:r>
          <a:r>
            <a:rPr lang="en-US" dirty="0" err="1"/>
            <a:t>Loyality</a:t>
          </a: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Earning Loyalty of Customer by understanding their need 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753833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92958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Opportunities</a:t>
          </a:r>
        </a:p>
      </dsp:txBody>
      <dsp:txXfrm>
        <a:off x="4228" y="1929581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436941"/>
          <a:ext cx="3088125" cy="52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Targeted promotion and Customized Buying Experience/</a:t>
          </a:r>
        </a:p>
      </dsp:txBody>
      <dsp:txXfrm>
        <a:off x="4228" y="2436941"/>
        <a:ext cx="3088125" cy="523975"/>
      </dsp:txXfrm>
    </dsp:sp>
    <dsp:sp modelId="{210823F6-AC1A-46E3-9D99-A319DF497539}">
      <dsp:nvSpPr>
        <dsp:cNvPr id="0" name=""/>
        <dsp:cNvSpPr/>
      </dsp:nvSpPr>
      <dsp:spPr>
        <a:xfrm>
          <a:off x="4636415" y="753833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92958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Growth</a:t>
          </a:r>
          <a:r>
            <a:rPr lang="en-US" sz="2800" kern="1200" baseline="0" dirty="0"/>
            <a:t> In Market</a:t>
          </a:r>
          <a:endParaRPr lang="en-US" sz="2800" kern="1200" dirty="0"/>
        </a:p>
      </dsp:txBody>
      <dsp:txXfrm>
        <a:off x="3632774" y="1929581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436941"/>
          <a:ext cx="3088125" cy="52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By exploiting the Available opportunities in the market</a:t>
          </a:r>
        </a:p>
      </dsp:txBody>
      <dsp:txXfrm>
        <a:off x="3632774" y="2436941"/>
        <a:ext cx="3088125" cy="523975"/>
      </dsp:txXfrm>
    </dsp:sp>
    <dsp:sp modelId="{B0A3ABD2-C471-4A21-8AEF-3843C86919E1}">
      <dsp:nvSpPr>
        <dsp:cNvPr id="0" name=""/>
        <dsp:cNvSpPr/>
      </dsp:nvSpPr>
      <dsp:spPr>
        <a:xfrm>
          <a:off x="8264962" y="753833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92958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Customer </a:t>
          </a:r>
          <a:r>
            <a:rPr lang="en-US" sz="2800" kern="1200" dirty="0" err="1"/>
            <a:t>Loyality</a:t>
          </a:r>
          <a:endParaRPr lang="en-US" sz="2800" kern="1200" dirty="0"/>
        </a:p>
      </dsp:txBody>
      <dsp:txXfrm>
        <a:off x="7261321" y="1929581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436941"/>
          <a:ext cx="3088125" cy="52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Earning Loyalty of Customer by understanding their need </a:t>
          </a:r>
        </a:p>
      </dsp:txBody>
      <dsp:txXfrm>
        <a:off x="7261321" y="2436941"/>
        <a:ext cx="3088125" cy="523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Retail Data Analysis using SAS Viya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[Student Name]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Importance of Retail data Analytics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6126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8A1451-BD91-48D0-A00B-96E431D3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657A43-F2E7-4124-8686-94708CFF45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annual total sales store chain across countries are depicted at the side.</a:t>
            </a:r>
          </a:p>
          <a:p>
            <a:r>
              <a:rPr lang="en-US" sz="2800" dirty="0"/>
              <a:t>Most number of transactions are recorded in December month.</a:t>
            </a:r>
            <a:endParaRPr lang="en-IN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0403C8-7E15-4CF2-AA1C-A4725EDEF6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0324" y="2076450"/>
            <a:ext cx="5499649" cy="383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0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1073E4-E188-4B93-9A5A-DB3BA72C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1BC497-04E3-4882-92A8-72F274464A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 geo map is given at the side.</a:t>
            </a:r>
          </a:p>
          <a:p>
            <a:r>
              <a:rPr lang="en-IN" sz="2800" dirty="0"/>
              <a:t> maximum number  of sales transactions are recorded in USA.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3501B9-509D-48CE-B0BF-680841C66F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0325" y="2076450"/>
            <a:ext cx="5610040" cy="368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5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11EFE1-3A0F-41BD-9FD4-CD249258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258E4-C9A7-4716-B6B8-272FCF317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The plot at the side is cluster plot of all the given transaction data in the file.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9E7A30-EAD0-44C9-9302-23C9D2F9FE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0325" y="2139517"/>
            <a:ext cx="5459120" cy="39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7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55C02A-B6C3-4003-97F2-6731358C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0733C7-1912-4C4A-9517-CB49E8514B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For the location of sales the Sales amount is the important factor. </a:t>
            </a:r>
          </a:p>
          <a:p>
            <a:r>
              <a:rPr lang="en-IN" sz="2800" dirty="0"/>
              <a:t>If value of sales is &gt;605.4 then most probably the location will be malls or Rural area.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2AB396-1ACB-4476-992D-ACDBE4A86E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0325" y="2076449"/>
            <a:ext cx="5494630" cy="370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9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848EC-38ED-4C09-BA69-61FA0453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730219-4759-4D2E-923E-F7B0FC16EB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For the </a:t>
            </a:r>
            <a:r>
              <a:rPr lang="en-US" dirty="0"/>
              <a:t>trend of sales from 01/01/2010 to02/01/2010 with respect to countries the animated plot is generated whose snapshot is depicted at the side. </a:t>
            </a:r>
          </a:p>
          <a:p>
            <a:r>
              <a:rPr lang="en-US" dirty="0"/>
              <a:t> the selected Country is United states.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3AB5F5-5200-4830-8471-B8E6508BAE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0325" y="1871472"/>
            <a:ext cx="4857750" cy="382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26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1251C1-89A6-4E9F-BD37-85A2C1BE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DE8BAD-8836-4619-AB2D-1A61FF42E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For the popular days  of sale the plot at the side shows that the Sunday is least popular and Saturday is most popular day.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18224B-AC2E-4BBF-BF9C-A9E41DCB17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0325" y="1935332"/>
            <a:ext cx="4857750" cy="37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829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{2C1964F7-BE50-4957-BD1B-35851F224D6E}tf11665031_win32</Template>
  <TotalTime>18</TotalTime>
  <Words>202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Nova</vt:lpstr>
      <vt:lpstr>Arial Nova Light</vt:lpstr>
      <vt:lpstr>Wingdings 2</vt:lpstr>
      <vt:lpstr>SlateVTI</vt:lpstr>
      <vt:lpstr>Retail Data Analysis using SAS Viya</vt:lpstr>
      <vt:lpstr>Importance of Retail data Analytics</vt:lpstr>
      <vt:lpstr>Insights</vt:lpstr>
      <vt:lpstr>Insights</vt:lpstr>
      <vt:lpstr>Insights</vt:lpstr>
      <vt:lpstr>Insights</vt:lpstr>
      <vt:lpstr>Insights</vt:lpstr>
      <vt:lpstr>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Data Analysis using SAS Viya</dc:title>
  <dc:creator>ckprasad2616@outlook.com</dc:creator>
  <cp:lastModifiedBy>ckprasad2616@outlook.com</cp:lastModifiedBy>
  <cp:revision>3</cp:revision>
  <dcterms:created xsi:type="dcterms:W3CDTF">2020-10-04T12:32:37Z</dcterms:created>
  <dcterms:modified xsi:type="dcterms:W3CDTF">2020-10-04T12:51:19Z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